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62" r:id="rId10"/>
    <p:sldId id="263" r:id="rId11"/>
    <p:sldId id="267" r:id="rId12"/>
    <p:sldId id="268" r:id="rId13"/>
    <p:sldId id="287" r:id="rId14"/>
    <p:sldId id="280" r:id="rId15"/>
    <p:sldId id="258" r:id="rId16"/>
    <p:sldId id="259" r:id="rId17"/>
    <p:sldId id="283" r:id="rId18"/>
    <p:sldId id="285" r:id="rId19"/>
    <p:sldId id="286" r:id="rId20"/>
    <p:sldId id="288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" y="2323532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323532"/>
            <a:ext cx="5289010" cy="34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2" y="2000597"/>
            <a:ext cx="5935671" cy="459324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플레이어 캐릭터</a:t>
            </a:r>
            <a:endParaRPr lang="en-US" altLang="ko-KR" sz="2800" b="1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53997" y="2112962"/>
            <a:ext cx="5618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맵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컨셉 및 구조 </a:t>
            </a:r>
            <a:r>
              <a:rPr lang="en-US" altLang="ko-KR" sz="2400" dirty="0"/>
              <a:t>: </a:t>
            </a:r>
            <a:r>
              <a:rPr lang="ko-KR" altLang="en-US" sz="2400" dirty="0"/>
              <a:t>콜로세움 </a:t>
            </a:r>
            <a:r>
              <a:rPr lang="en-US" altLang="ko-KR" sz="2400" dirty="0"/>
              <a:t>(</a:t>
            </a:r>
            <a:r>
              <a:rPr lang="ko-KR" altLang="en-US" sz="2400" dirty="0"/>
              <a:t>원형경기장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맵 크기 </a:t>
            </a:r>
            <a:r>
              <a:rPr lang="en-US" altLang="ko-KR" sz="2400" dirty="0"/>
              <a:t>:  50 * 50 * 20 m</a:t>
            </a: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629849" y="1960883"/>
            <a:ext cx="3561841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600" b="1" dirty="0">
                <a:latin typeface="+mn-ea"/>
              </a:rPr>
              <a:t>★ 소형 </a:t>
            </a:r>
            <a:r>
              <a:rPr lang="en-US" altLang="ko-KR" sz="2600" b="1" dirty="0">
                <a:latin typeface="+mn-ea"/>
              </a:rPr>
              <a:t>(</a:t>
            </a:r>
            <a:r>
              <a:rPr lang="ko-KR" altLang="en-US" sz="2600" b="1" dirty="0">
                <a:latin typeface="+mn-ea"/>
              </a:rPr>
              <a:t>인간형</a:t>
            </a:r>
            <a:r>
              <a:rPr lang="en-US" altLang="ko-KR" sz="26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310699" y="1950085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 중형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야수형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24350" y="197389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대형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괴수형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632519" y="5124910"/>
            <a:ext cx="10515600" cy="13963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</a:t>
            </a:r>
            <a:r>
              <a:rPr lang="ko-KR" altLang="en-US" sz="1800" b="1" dirty="0">
                <a:latin typeface="+mn-ea"/>
              </a:rPr>
              <a:t>불편한 요소들</a:t>
            </a:r>
            <a:r>
              <a:rPr lang="ko-KR" altLang="en-US" sz="1800" dirty="0">
                <a:latin typeface="+mn-ea"/>
              </a:rPr>
              <a:t> 제거해 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시뮬레이터 시리즈와 달리 직접 캐릭터를 조종하며 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불편함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342388" y="2103693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>
                <a:latin typeface="+mn-ea"/>
              </a:rPr>
              <a:t>Git</a:t>
            </a:r>
            <a:r>
              <a:rPr lang="ko-KR" altLang="en-US" sz="2400" dirty="0">
                <a:latin typeface="+mn-ea"/>
              </a:rPr>
              <a:t>을 이용한 프로젝트 관리 및 협업 능력 향상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21" y="2557218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38616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7898209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06p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07 ~ 15p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16 ~ 18p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19</a:t>
            </a:r>
            <a:r>
              <a:rPr lang="en-US" altLang="ko-KR" sz="2800" b="1" dirty="0">
                <a:latin typeface="+mn-ea"/>
              </a:rPr>
              <a:t> ~ 21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dirty="0" err="1">
                <a:effectLst/>
                <a:latin typeface="-apple-system"/>
              </a:rPr>
              <a:t>소울라이크란</a:t>
            </a:r>
            <a:r>
              <a:rPr lang="en-US" altLang="ko-KR" sz="1800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320569" y="3479035"/>
            <a:ext cx="1568891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stCxn id="6" idx="3"/>
          </p:cNvCxnSpPr>
          <p:nvPr/>
        </p:nvCxnSpPr>
        <p:spPr>
          <a:xfrm flipV="1">
            <a:off x="1889460" y="4134350"/>
            <a:ext cx="7470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stCxn id="6" idx="0"/>
            <a:endCxn id="18" idx="2"/>
          </p:cNvCxnSpPr>
          <p:nvPr/>
        </p:nvCxnSpPr>
        <p:spPr>
          <a:xfrm rot="5400000" flipH="1" flipV="1">
            <a:off x="1399794" y="2242286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17051" y="2037646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17051" y="36479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17051" y="5096340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1969244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864681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2" y="2202930"/>
            <a:ext cx="5528031" cy="3671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81" y="2202929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6398792" y="5927137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754</TotalTime>
  <Words>821</Words>
  <Application>Microsoft Office PowerPoint</Application>
  <PresentationFormat>와이드스크린</PresentationFormat>
  <Paragraphs>175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Apple SD Gothic Neo</vt:lpstr>
      <vt:lpstr>-apple-system</vt:lpstr>
      <vt:lpstr>gg sans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39</cp:revision>
  <dcterms:created xsi:type="dcterms:W3CDTF">2023-11-04T19:16:26Z</dcterms:created>
  <dcterms:modified xsi:type="dcterms:W3CDTF">2023-11-22T08:20:08Z</dcterms:modified>
</cp:coreProperties>
</file>